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66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3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1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7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72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1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2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04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1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2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08C1-315A-4AEA-B9DB-74CCE7FA80E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B1E6-9507-4EAC-AC61-25B93F62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0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6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05AA3A-D060-4CC4-8E0E-2090A511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8D783-1874-47A9-9013-64E3FC7CE64E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Coronavirus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FEF4335-3952-4AB8-A1F7-F490B46F5050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  <a:highlight>
                  <a:srgbClr val="800000"/>
                </a:highlight>
              </a:rPr>
              <a:t>Worship Leaders Assembly              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D4EB922-326E-4E53-99A5-CB1972F96627}"/>
              </a:ext>
            </a:extLst>
          </p:cNvPr>
          <p:cNvSpPr txBox="1">
            <a:spLocks/>
          </p:cNvSpPr>
          <p:nvPr/>
        </p:nvSpPr>
        <p:spPr>
          <a:xfrm>
            <a:off x="8591359" y="63539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6221308-17FF-458F-9767-E91753D2431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D208447-FC19-413A-BC58-BAB3CA0E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7924" y="5810190"/>
            <a:ext cx="841673" cy="9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9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Ella P">
            <a:hlinkClick r:id="" action="ppaction://media"/>
            <a:extLst>
              <a:ext uri="{FF2B5EF4-FFF2-40B4-BE49-F238E27FC236}">
                <a16:creationId xmlns:a16="http://schemas.microsoft.com/office/drawing/2014/main" id="{7FCDB99C-A4E2-4CE2-8046-CCBA6A5A91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1454" y="1809109"/>
            <a:ext cx="2318862" cy="409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D0A9D-D3FD-4F78-8399-FC60578FC012}"/>
              </a:ext>
            </a:extLst>
          </p:cNvPr>
          <p:cNvSpPr txBox="1"/>
          <p:nvPr/>
        </p:nvSpPr>
        <p:spPr>
          <a:xfrm>
            <a:off x="952901" y="551543"/>
            <a:ext cx="405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Welcome…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A19AA-C239-4D7F-ADB0-12466170A2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848" y="551543"/>
            <a:ext cx="2060295" cy="2687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1CAD5-D1A0-40B1-B9BA-9A07766A69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91" y="3741534"/>
            <a:ext cx="2037144" cy="2564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7F4F81-1280-4565-BF00-7033BB6CA5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848" y="3741535"/>
            <a:ext cx="2060294" cy="25649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CCF539-6E09-4983-A3B1-86F2ED6C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155" y="5811135"/>
            <a:ext cx="841673" cy="9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9C39264-02E8-44B1-B05D-85569035BA52}"/>
              </a:ext>
            </a:extLst>
          </p:cNvPr>
          <p:cNvSpPr txBox="1">
            <a:spLocks/>
          </p:cNvSpPr>
          <p:nvPr/>
        </p:nvSpPr>
        <p:spPr>
          <a:xfrm>
            <a:off x="-404243" y="6406497"/>
            <a:ext cx="3826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highlight>
                  <a:srgbClr val="800000"/>
                </a:highlight>
              </a:rPr>
              <a:t>Worship Leaders Assembly         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317D4-1CAC-43E8-85C7-6780838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5955" y="6362952"/>
            <a:ext cx="3206965" cy="288290"/>
          </a:xfrm>
        </p:spPr>
        <p:txBody>
          <a:bodyPr/>
          <a:lstStyle/>
          <a:p>
            <a:fld id="{76221308-17FF-458F-9767-E91753D24318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E694931-0289-47AC-BAEE-4C9A69F472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5063" y="550863"/>
            <a:ext cx="2060575" cy="2565400"/>
            <a:chOff x="3915" y="347"/>
            <a:chExt cx="1298" cy="1616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45862CA9-4CCB-4BE3-AB3C-2F0EBDF031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15" y="347"/>
              <a:ext cx="1298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2B54147E-71C6-420E-A271-749F9AF6A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347"/>
              <a:ext cx="1302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78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F1547-19FB-4944-B81E-5B443EEF575E}"/>
              </a:ext>
            </a:extLst>
          </p:cNvPr>
          <p:cNvSpPr txBox="1"/>
          <p:nvPr/>
        </p:nvSpPr>
        <p:spPr>
          <a:xfrm>
            <a:off x="1513114" y="968829"/>
            <a:ext cx="8491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We will now read some inspirational quotes:</a:t>
            </a:r>
          </a:p>
        </p:txBody>
      </p:sp>
      <p:pic>
        <p:nvPicPr>
          <p:cNvPr id="3" name="3 Ella V">
            <a:hlinkClick r:id="" action="ppaction://media"/>
            <a:extLst>
              <a:ext uri="{FF2B5EF4-FFF2-40B4-BE49-F238E27FC236}">
                <a16:creationId xmlns:a16="http://schemas.microsoft.com/office/drawing/2014/main" id="{CDFBB428-690B-4671-B8CC-E9876D0217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3502" y="1759857"/>
            <a:ext cx="2745241" cy="488042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AA0ABE1-EFCB-409D-8A79-E18CF2795829}"/>
              </a:ext>
            </a:extLst>
          </p:cNvPr>
          <p:cNvSpPr txBox="1">
            <a:spLocks/>
          </p:cNvSpPr>
          <p:nvPr/>
        </p:nvSpPr>
        <p:spPr>
          <a:xfrm>
            <a:off x="7815942" y="640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21308-17FF-458F-9767-E91753D2431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59CC6C8-63D0-48BB-9F22-FD3654C3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155" y="5811135"/>
            <a:ext cx="841673" cy="9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48A6AA9-33FA-45D9-8F6C-EEC6A560FD95}"/>
              </a:ext>
            </a:extLst>
          </p:cNvPr>
          <p:cNvSpPr txBox="1">
            <a:spLocks/>
          </p:cNvSpPr>
          <p:nvPr/>
        </p:nvSpPr>
        <p:spPr>
          <a:xfrm>
            <a:off x="-404243" y="6406497"/>
            <a:ext cx="3826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highlight>
                  <a:srgbClr val="800000"/>
                </a:highlight>
              </a:rPr>
              <a:t>Worship Leaders Assembly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77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F1547-19FB-4944-B81E-5B443EEF575E}"/>
              </a:ext>
            </a:extLst>
          </p:cNvPr>
          <p:cNvSpPr txBox="1"/>
          <p:nvPr/>
        </p:nvSpPr>
        <p:spPr>
          <a:xfrm>
            <a:off x="1513114" y="968829"/>
            <a:ext cx="8491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We will now read some inspirational quotes:</a:t>
            </a:r>
          </a:p>
        </p:txBody>
      </p:sp>
      <p:pic>
        <p:nvPicPr>
          <p:cNvPr id="3" name="4 Hannah">
            <a:hlinkClick r:id="" action="ppaction://media"/>
            <a:extLst>
              <a:ext uri="{FF2B5EF4-FFF2-40B4-BE49-F238E27FC236}">
                <a16:creationId xmlns:a16="http://schemas.microsoft.com/office/drawing/2014/main" id="{07F2FE42-4345-40DF-9894-2099A36E9B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1730828"/>
            <a:ext cx="2750183" cy="485865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9E39816-70CA-4822-ABB7-08AA57E4EF14}"/>
              </a:ext>
            </a:extLst>
          </p:cNvPr>
          <p:cNvSpPr txBox="1">
            <a:spLocks/>
          </p:cNvSpPr>
          <p:nvPr/>
        </p:nvSpPr>
        <p:spPr>
          <a:xfrm>
            <a:off x="7815942" y="640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21308-17FF-458F-9767-E91753D2431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037AD55-2897-444F-8648-8020B9A5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155" y="5811135"/>
            <a:ext cx="841673" cy="9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AF5A677-00B1-4B65-B0C8-0AE15811AC47}"/>
              </a:ext>
            </a:extLst>
          </p:cNvPr>
          <p:cNvSpPr txBox="1">
            <a:spLocks/>
          </p:cNvSpPr>
          <p:nvPr/>
        </p:nvSpPr>
        <p:spPr>
          <a:xfrm>
            <a:off x="-404243" y="6406497"/>
            <a:ext cx="3826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highlight>
                  <a:srgbClr val="800000"/>
                </a:highlight>
              </a:rPr>
              <a:t>Worship Leaders Assembly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97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F1547-19FB-4944-B81E-5B443EEF575E}"/>
              </a:ext>
            </a:extLst>
          </p:cNvPr>
          <p:cNvSpPr txBox="1"/>
          <p:nvPr/>
        </p:nvSpPr>
        <p:spPr>
          <a:xfrm>
            <a:off x="1513114" y="968829"/>
            <a:ext cx="8491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We will now read some inspirational quotes:</a:t>
            </a:r>
          </a:p>
        </p:txBody>
      </p:sp>
      <p:pic>
        <p:nvPicPr>
          <p:cNvPr id="3" name="5 Evanthe">
            <a:hlinkClick r:id="" action="ppaction://media"/>
            <a:extLst>
              <a:ext uri="{FF2B5EF4-FFF2-40B4-BE49-F238E27FC236}">
                <a16:creationId xmlns:a16="http://schemas.microsoft.com/office/drawing/2014/main" id="{6FF3D4F2-1FAF-47CE-8430-C318249DD8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7070" y="1763485"/>
            <a:ext cx="2737860" cy="4836886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3ECF230-07F5-459E-AF8E-0F67EB3DC685}"/>
              </a:ext>
            </a:extLst>
          </p:cNvPr>
          <p:cNvSpPr txBox="1">
            <a:spLocks/>
          </p:cNvSpPr>
          <p:nvPr/>
        </p:nvSpPr>
        <p:spPr>
          <a:xfrm>
            <a:off x="7815942" y="640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21308-17FF-458F-9767-E91753D2431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DC649F-3827-4D8C-B5B7-67B9CA7F5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155" y="5811135"/>
            <a:ext cx="841673" cy="9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75614D0-D1F2-457A-ADD8-CB53EABD065C}"/>
              </a:ext>
            </a:extLst>
          </p:cNvPr>
          <p:cNvSpPr txBox="1">
            <a:spLocks/>
          </p:cNvSpPr>
          <p:nvPr/>
        </p:nvSpPr>
        <p:spPr>
          <a:xfrm>
            <a:off x="-404243" y="6406497"/>
            <a:ext cx="3826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highlight>
                  <a:srgbClr val="800000"/>
                </a:highlight>
              </a:rPr>
              <a:t>Worship Leaders Assembly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89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F1547-19FB-4944-B81E-5B443EEF575E}"/>
              </a:ext>
            </a:extLst>
          </p:cNvPr>
          <p:cNvSpPr txBox="1"/>
          <p:nvPr/>
        </p:nvSpPr>
        <p:spPr>
          <a:xfrm>
            <a:off x="1513114" y="968829"/>
            <a:ext cx="8491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We will now read some inspirational quotes:</a:t>
            </a:r>
          </a:p>
        </p:txBody>
      </p:sp>
      <p:pic>
        <p:nvPicPr>
          <p:cNvPr id="3" name="6 Ella P">
            <a:hlinkClick r:id="" action="ppaction://media"/>
            <a:extLst>
              <a:ext uri="{FF2B5EF4-FFF2-40B4-BE49-F238E27FC236}">
                <a16:creationId xmlns:a16="http://schemas.microsoft.com/office/drawing/2014/main" id="{7450F367-8867-4DDA-B78A-0982544D4C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1698171"/>
            <a:ext cx="2725536" cy="4815114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D6925FA-465A-4D87-9395-8D78559DA01D}"/>
              </a:ext>
            </a:extLst>
          </p:cNvPr>
          <p:cNvSpPr txBox="1">
            <a:spLocks/>
          </p:cNvSpPr>
          <p:nvPr/>
        </p:nvSpPr>
        <p:spPr>
          <a:xfrm>
            <a:off x="7815942" y="640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21308-17FF-458F-9767-E91753D2431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B4D74C-2B4A-4B46-A11F-9837AC2E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155" y="5811135"/>
            <a:ext cx="841673" cy="9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238BC21-B13B-41D2-BF1F-7080C1867DFB}"/>
              </a:ext>
            </a:extLst>
          </p:cNvPr>
          <p:cNvSpPr txBox="1">
            <a:spLocks/>
          </p:cNvSpPr>
          <p:nvPr/>
        </p:nvSpPr>
        <p:spPr>
          <a:xfrm>
            <a:off x="-404243" y="6406497"/>
            <a:ext cx="3826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highlight>
                  <a:srgbClr val="800000"/>
                </a:highlight>
              </a:rPr>
              <a:t>Worship Leaders Assembly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216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44BCDA-FCDA-468A-958C-B944C49E68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857" y="489035"/>
            <a:ext cx="7256211" cy="3168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D078DE-0C56-4DFB-98DC-CE2EA3FF3840}"/>
              </a:ext>
            </a:extLst>
          </p:cNvPr>
          <p:cNvSpPr txBox="1"/>
          <p:nvPr/>
        </p:nvSpPr>
        <p:spPr>
          <a:xfrm>
            <a:off x="2084773" y="4137832"/>
            <a:ext cx="55903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now we all know quite a lot about this new virus,</a:t>
            </a:r>
          </a:p>
          <a:p>
            <a:r>
              <a:rPr lang="en-US" sz="2000" dirty="0"/>
              <a:t>known more specifically as </a:t>
            </a:r>
            <a:r>
              <a:rPr lang="en-US" sz="2000" dirty="0" err="1"/>
              <a:t>Covid</a:t>
            </a:r>
            <a:r>
              <a:rPr lang="en-US" sz="2000" dirty="0"/>
              <a:t> 19 or</a:t>
            </a:r>
          </a:p>
          <a:p>
            <a:r>
              <a:rPr lang="en-US" sz="2000" dirty="0"/>
              <a:t>coronavirus. We know that sometimes it’s been</a:t>
            </a:r>
          </a:p>
          <a:p>
            <a:r>
              <a:rPr lang="en-US" sz="2000" dirty="0"/>
              <a:t>hard to buy food in our shops and this may</a:t>
            </a:r>
          </a:p>
          <a:p>
            <a:r>
              <a:rPr lang="en-US" sz="2000" dirty="0"/>
              <a:t>mean we can’t get our </a:t>
            </a:r>
            <a:r>
              <a:rPr lang="en-US" sz="2000" dirty="0" err="1"/>
              <a:t>favourite</a:t>
            </a:r>
            <a:r>
              <a:rPr lang="en-US" sz="2000" dirty="0"/>
              <a:t> things for a</a:t>
            </a:r>
          </a:p>
          <a:p>
            <a:r>
              <a:rPr lang="en-GB" sz="2000" dirty="0"/>
              <a:t>while.</a:t>
            </a:r>
          </a:p>
        </p:txBody>
      </p:sp>
      <p:pic>
        <p:nvPicPr>
          <p:cNvPr id="4" name="7 Ella V">
            <a:hlinkClick r:id="" action="ppaction://media"/>
            <a:extLst>
              <a:ext uri="{FF2B5EF4-FFF2-40B4-BE49-F238E27FC236}">
                <a16:creationId xmlns:a16="http://schemas.microsoft.com/office/drawing/2014/main" id="{FC2DDE53-97F0-40C3-8C44-015951A77A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4387" y="1114796"/>
            <a:ext cx="2483983" cy="4415970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E0EA94E-C7B6-44BE-9FAC-BD6076BC4704}"/>
              </a:ext>
            </a:extLst>
          </p:cNvPr>
          <p:cNvSpPr txBox="1">
            <a:spLocks/>
          </p:cNvSpPr>
          <p:nvPr/>
        </p:nvSpPr>
        <p:spPr>
          <a:xfrm>
            <a:off x="7815942" y="640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21308-17FF-458F-9767-E91753D2431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2AE62E8-1E1F-45EB-BCA0-9F48BEF8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155" y="5811135"/>
            <a:ext cx="841673" cy="9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00EC9E0-58FB-48A4-9D2E-2C1D95A40EBD}"/>
              </a:ext>
            </a:extLst>
          </p:cNvPr>
          <p:cNvSpPr txBox="1">
            <a:spLocks/>
          </p:cNvSpPr>
          <p:nvPr/>
        </p:nvSpPr>
        <p:spPr>
          <a:xfrm>
            <a:off x="-404243" y="6406497"/>
            <a:ext cx="3826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highlight>
                  <a:srgbClr val="800000"/>
                </a:highlight>
              </a:rPr>
              <a:t>Worship Leaders Assembly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667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26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Taggart</dc:creator>
  <cp:lastModifiedBy>Sally Taggart</cp:lastModifiedBy>
  <cp:revision>1</cp:revision>
  <dcterms:created xsi:type="dcterms:W3CDTF">2020-05-21T13:09:03Z</dcterms:created>
  <dcterms:modified xsi:type="dcterms:W3CDTF">2020-05-21T13:09:23Z</dcterms:modified>
</cp:coreProperties>
</file>